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6" r:id="rId2"/>
    <p:sldId id="257" r:id="rId3"/>
    <p:sldId id="267" r:id="rId4"/>
    <p:sldId id="258" r:id="rId5"/>
    <p:sldId id="268" r:id="rId6"/>
    <p:sldId id="261" r:id="rId7"/>
    <p:sldId id="269" r:id="rId8"/>
    <p:sldId id="272" r:id="rId9"/>
    <p:sldId id="271" r:id="rId10"/>
    <p:sldId id="345" r:id="rId11"/>
    <p:sldId id="279" r:id="rId12"/>
    <p:sldId id="273" r:id="rId13"/>
    <p:sldId id="275" r:id="rId14"/>
    <p:sldId id="328" r:id="rId15"/>
    <p:sldId id="331" r:id="rId16"/>
    <p:sldId id="333" r:id="rId17"/>
    <p:sldId id="335" r:id="rId18"/>
    <p:sldId id="338" r:id="rId19"/>
    <p:sldId id="344" r:id="rId20"/>
    <p:sldId id="284" r:id="rId21"/>
    <p:sldId id="290" r:id="rId22"/>
    <p:sldId id="314" r:id="rId23"/>
    <p:sldId id="325" r:id="rId24"/>
    <p:sldId id="326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282950"/>
            <a:ext cx="9747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708275"/>
            <a:ext cx="164941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/>
          <a:stretch>
            <a:fillRect/>
          </a:stretch>
        </p:blipFill>
        <p:spPr bwMode="auto">
          <a:xfrm>
            <a:off x="4267200" y="3290888"/>
            <a:ext cx="10683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3294063"/>
            <a:ext cx="969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:\资料库\公司资料\公司基本资料\宣传资料\大普logo\logo\中文logo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36687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:\资料库\公司资料\公司基本资料\宣传资料\大普logo\logo\sync with you 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5151438"/>
            <a:ext cx="1944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37"/>
          <p:cNvGrpSpPr>
            <a:grpSpLocks/>
          </p:cNvGrpSpPr>
          <p:nvPr/>
        </p:nvGrpSpPr>
        <p:grpSpPr bwMode="auto">
          <a:xfrm>
            <a:off x="5370513" y="4365625"/>
            <a:ext cx="2801937" cy="785813"/>
            <a:chOff x="5424296" y="4442354"/>
            <a:chExt cx="2801543" cy="786846"/>
          </a:xfrm>
        </p:grpSpPr>
        <p:pic>
          <p:nvPicPr>
            <p:cNvPr id="11" name="Picture 6" descr="F:\资料库\公司资料\公司基本资料\宣传资料\产品\背景透明\T75A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296" y="4563959"/>
              <a:ext cx="688246" cy="66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F:\资料库\公司资料\公司基本资料\宣传资料\产品\背景透明\CM66L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0486" y="4467150"/>
              <a:ext cx="1035353" cy="64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 descr="F:\资料库\公司资料\公司基本资料\宣传资料\产品\背景透明\O11S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133" y="4442354"/>
              <a:ext cx="974450" cy="72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 descr="F:\资料库\公司资料\公司基本资料\宣传资料\产品\产品3D效果图\产品图片\T32 拷贝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23077" r="49580" b="30769"/>
          <a:stretch>
            <a:fillRect/>
          </a:stretch>
        </p:blipFill>
        <p:spPr bwMode="auto">
          <a:xfrm>
            <a:off x="4722813" y="457200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直接连接符 15"/>
          <p:cNvSpPr>
            <a:spLocks noChangeShapeType="1"/>
          </p:cNvSpPr>
          <p:nvPr userDrawn="1"/>
        </p:nvSpPr>
        <p:spPr bwMode="auto">
          <a:xfrm>
            <a:off x="-23813" y="4143375"/>
            <a:ext cx="9167813" cy="20638"/>
          </a:xfrm>
          <a:prstGeom prst="line">
            <a:avLst/>
          </a:prstGeom>
          <a:noFill/>
          <a:ln w="28575">
            <a:solidFill>
              <a:srgbClr val="3185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直接连接符 18"/>
          <p:cNvSpPr>
            <a:spLocks noChangeShapeType="1"/>
          </p:cNvSpPr>
          <p:nvPr userDrawn="1"/>
        </p:nvSpPr>
        <p:spPr bwMode="auto">
          <a:xfrm>
            <a:off x="3811588" y="4230688"/>
            <a:ext cx="5334000" cy="14287"/>
          </a:xfrm>
          <a:prstGeom prst="line">
            <a:avLst/>
          </a:prstGeom>
          <a:noFill/>
          <a:ln w="28575">
            <a:solidFill>
              <a:srgbClr val="3185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3310136" cy="103554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2984376" cy="55091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427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78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1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703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9"/>
          <p:cNvSpPr>
            <a:spLocks noChangeArrowheads="1"/>
          </p:cNvSpPr>
          <p:nvPr userDrawn="1"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9A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zh-CN" sz="1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Dapu Confidential-Do Not Distribute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5"/>
          <a:stretch>
            <a:fillRect/>
          </a:stretch>
        </p:blipFill>
        <p:spPr bwMode="auto">
          <a:xfrm>
            <a:off x="-14288" y="-31750"/>
            <a:ext cx="916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D:\开发工作站\代码工作站\生产测试系统\AgingTester\Doc\Image\中文版logo副本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0"/>
            <a:ext cx="21955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4" descr="76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20764" r="8594" b="36711"/>
          <a:stretch>
            <a:fillRect/>
          </a:stretch>
        </p:blipFill>
        <p:spPr bwMode="auto">
          <a:xfrm>
            <a:off x="6283325" y="31115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 descr="gps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-20638"/>
            <a:ext cx="5095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:\资料库\公司资料\公司基本资料\宣传资料\大普logo\logo\中文logo.gi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21438"/>
            <a:ext cx="172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直接连接符 15"/>
          <p:cNvSpPr>
            <a:spLocks noChangeShapeType="1"/>
          </p:cNvSpPr>
          <p:nvPr userDrawn="1"/>
        </p:nvSpPr>
        <p:spPr bwMode="auto">
          <a:xfrm flipV="1">
            <a:off x="-36513" y="549275"/>
            <a:ext cx="6443663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3813" y="-40500"/>
            <a:ext cx="5926655" cy="599063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15913" y="6524625"/>
            <a:ext cx="13462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751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70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0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27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27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6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18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94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AB55-B19F-4A46-A31D-54F86D6BF4DC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1A8FD-13C1-4B9B-8E74-2BFF1DA36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6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tel.hk.cn:8888/" TargetMode="External"/><Relationship Id="rId2" Type="http://schemas.openxmlformats.org/officeDocument/2006/relationships/hyperlink" Target="http://192.168.1.10:8088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1354" y="2593040"/>
            <a:ext cx="3938954" cy="1035546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IPD</a:t>
            </a:r>
            <a:r>
              <a:rPr lang="zh-CN" altLang="en-US" sz="1800" dirty="0"/>
              <a:t>系统培训</a:t>
            </a:r>
            <a:r>
              <a:rPr lang="en-US" altLang="zh-CN" sz="1800" dirty="0"/>
              <a:t>--</a:t>
            </a:r>
            <a:r>
              <a:rPr lang="zh-CN" altLang="en-US" sz="1800" dirty="0"/>
              <a:t>客户协议评审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5DA460BA-CDE9-4D3D-B21E-41FBAB8AAB0C}" type="datetime2">
              <a:rPr lang="zh-CN" altLang="en-US" smtClean="0"/>
              <a:t>2018年6月8日 Friday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616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7B06B38-A719-4681-8B07-10B0F718864D}"/>
              </a:ext>
            </a:extLst>
          </p:cNvPr>
          <p:cNvSpPr/>
          <p:nvPr/>
        </p:nvSpPr>
        <p:spPr>
          <a:xfrm>
            <a:off x="2321169" y="2602523"/>
            <a:ext cx="5148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/>
              <a:t>客户协议评审流程</a:t>
            </a:r>
          </a:p>
        </p:txBody>
      </p:sp>
    </p:spTree>
    <p:extLst>
      <p:ext uri="{BB962C8B-B14F-4D97-AF65-F5344CB8AC3E}">
        <p14:creationId xmlns:p14="http://schemas.microsoft.com/office/powerpoint/2010/main" val="4551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5" y="914714"/>
            <a:ext cx="8428571" cy="50285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表单颜色说明</a:t>
            </a:r>
          </a:p>
        </p:txBody>
      </p:sp>
    </p:spTree>
    <p:extLst>
      <p:ext uri="{BB962C8B-B14F-4D97-AF65-F5344CB8AC3E}">
        <p14:creationId xmlns:p14="http://schemas.microsoft.com/office/powerpoint/2010/main" val="297842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86" y="1529000"/>
            <a:ext cx="6421429" cy="38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销售助理</a:t>
            </a:r>
            <a:r>
              <a:rPr lang="en-US" altLang="zh-CN" dirty="0"/>
              <a:t>】</a:t>
            </a:r>
            <a:r>
              <a:rPr lang="zh-CN" altLang="en-US" dirty="0"/>
              <a:t>发起</a:t>
            </a:r>
          </a:p>
        </p:txBody>
      </p:sp>
    </p:spTree>
    <p:extLst>
      <p:ext uri="{BB962C8B-B14F-4D97-AF65-F5344CB8AC3E}">
        <p14:creationId xmlns:p14="http://schemas.microsoft.com/office/powerpoint/2010/main" val="334896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43" y="1200429"/>
            <a:ext cx="7935714" cy="445714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销售助理</a:t>
            </a:r>
            <a:r>
              <a:rPr lang="en-US" altLang="zh-CN" dirty="0"/>
              <a:t>】</a:t>
            </a:r>
            <a:r>
              <a:rPr lang="zh-CN" altLang="en-US" dirty="0"/>
              <a:t>发起</a:t>
            </a:r>
          </a:p>
        </p:txBody>
      </p:sp>
    </p:spTree>
    <p:extLst>
      <p:ext uri="{BB962C8B-B14F-4D97-AF65-F5344CB8AC3E}">
        <p14:creationId xmlns:p14="http://schemas.microsoft.com/office/powerpoint/2010/main" val="89017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0" y="1200429"/>
            <a:ext cx="8050000" cy="445714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销售员</a:t>
            </a:r>
            <a:r>
              <a:rPr lang="en-US" altLang="zh-CN" dirty="0"/>
              <a:t>】</a:t>
            </a:r>
            <a:r>
              <a:rPr lang="zh-CN" altLang="en-US" dirty="0"/>
              <a:t>审核</a:t>
            </a:r>
          </a:p>
        </p:txBody>
      </p:sp>
    </p:spTree>
    <p:extLst>
      <p:ext uri="{BB962C8B-B14F-4D97-AF65-F5344CB8AC3E}">
        <p14:creationId xmlns:p14="http://schemas.microsoft.com/office/powerpoint/2010/main" val="76760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0" y="1200429"/>
            <a:ext cx="8050000" cy="445714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各部门评审</a:t>
            </a:r>
          </a:p>
        </p:txBody>
      </p:sp>
    </p:spTree>
    <p:extLst>
      <p:ext uri="{BB962C8B-B14F-4D97-AF65-F5344CB8AC3E}">
        <p14:creationId xmlns:p14="http://schemas.microsoft.com/office/powerpoint/2010/main" val="305630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0" y="1200429"/>
            <a:ext cx="8050000" cy="445714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各部门评审</a:t>
            </a:r>
          </a:p>
        </p:txBody>
      </p:sp>
    </p:spTree>
    <p:extLst>
      <p:ext uri="{BB962C8B-B14F-4D97-AF65-F5344CB8AC3E}">
        <p14:creationId xmlns:p14="http://schemas.microsoft.com/office/powerpoint/2010/main" val="202288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0" y="1200429"/>
            <a:ext cx="8050000" cy="445714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销售主管</a:t>
            </a:r>
            <a:r>
              <a:rPr lang="en-US" altLang="zh-CN" dirty="0"/>
              <a:t>】</a:t>
            </a:r>
            <a:r>
              <a:rPr lang="zh-CN" altLang="en-US" dirty="0"/>
              <a:t>审核</a:t>
            </a:r>
          </a:p>
        </p:txBody>
      </p:sp>
    </p:spTree>
    <p:extLst>
      <p:ext uri="{BB962C8B-B14F-4D97-AF65-F5344CB8AC3E}">
        <p14:creationId xmlns:p14="http://schemas.microsoft.com/office/powerpoint/2010/main" val="370200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0" y="1200429"/>
            <a:ext cx="8050000" cy="445714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【</a:t>
            </a:r>
            <a:r>
              <a:rPr lang="zh-CN" altLang="en-US"/>
              <a:t>销售主管</a:t>
            </a:r>
            <a:r>
              <a:rPr lang="en-US" altLang="zh-CN"/>
              <a:t>】</a:t>
            </a:r>
            <a:r>
              <a:rPr lang="zh-CN" altLang="en-US"/>
              <a:t>审核</a:t>
            </a:r>
          </a:p>
        </p:txBody>
      </p:sp>
    </p:spTree>
    <p:extLst>
      <p:ext uri="{BB962C8B-B14F-4D97-AF65-F5344CB8AC3E}">
        <p14:creationId xmlns:p14="http://schemas.microsoft.com/office/powerpoint/2010/main" val="246985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0" y="1200429"/>
            <a:ext cx="8050000" cy="445714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销售助理</a:t>
            </a:r>
            <a:r>
              <a:rPr lang="en-US" altLang="zh-CN" dirty="0"/>
              <a:t>】</a:t>
            </a:r>
            <a:r>
              <a:rPr lang="zh-CN" altLang="en-US" dirty="0"/>
              <a:t>归档</a:t>
            </a:r>
          </a:p>
        </p:txBody>
      </p:sp>
    </p:spTree>
    <p:extLst>
      <p:ext uri="{BB962C8B-B14F-4D97-AF65-F5344CB8AC3E}">
        <p14:creationId xmlns:p14="http://schemas.microsoft.com/office/powerpoint/2010/main" val="52711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IPD</a:t>
            </a:r>
            <a:r>
              <a:rPr lang="zh-CN" altLang="en-US" dirty="0"/>
              <a:t>系统介绍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type="subTitle" idx="4294967295"/>
          </p:nvPr>
        </p:nvSpPr>
        <p:spPr>
          <a:xfrm>
            <a:off x="232912" y="674988"/>
            <a:ext cx="8652295" cy="5691306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+mn-ea"/>
              </a:rPr>
              <a:t>IPD</a:t>
            </a:r>
            <a:r>
              <a:rPr lang="zh-CN" altLang="en-US" dirty="0">
                <a:latin typeface="+mn-ea"/>
              </a:rPr>
              <a:t>全称为集成产品开发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zh-CN" altLang="en-US" dirty="0">
                <a:latin typeface="+mn-ea"/>
              </a:rPr>
              <a:t>（</a:t>
            </a:r>
            <a:r>
              <a:rPr lang="en-US" altLang="zh-CN" dirty="0">
                <a:latin typeface="+mn-ea"/>
              </a:rPr>
              <a:t>Integrated Product Development, </a:t>
            </a:r>
            <a:r>
              <a:rPr lang="zh-CN" altLang="en-US" dirty="0">
                <a:latin typeface="+mn-ea"/>
              </a:rPr>
              <a:t>  简称</a:t>
            </a:r>
            <a:r>
              <a:rPr lang="en-US" altLang="zh-CN" dirty="0">
                <a:latin typeface="+mn-ea"/>
              </a:rPr>
              <a:t>IPD</a:t>
            </a:r>
            <a:r>
              <a:rPr lang="zh-CN" altLang="en-US" dirty="0">
                <a:latin typeface="+mn-ea"/>
              </a:rPr>
              <a:t>）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IPD</a:t>
            </a:r>
            <a:r>
              <a:rPr lang="zh-CN" altLang="en-US" dirty="0">
                <a:latin typeface="+mn-ea"/>
              </a:rPr>
              <a:t>系统由公司刘总牵头，专门为研发部门量身定制的，集体系、流程、管理于一身的综合管理平台</a:t>
            </a:r>
          </a:p>
        </p:txBody>
      </p:sp>
    </p:spTree>
    <p:extLst>
      <p:ext uri="{BB962C8B-B14F-4D97-AF65-F5344CB8AC3E}">
        <p14:creationId xmlns:p14="http://schemas.microsoft.com/office/powerpoint/2010/main" val="1038991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查询</a:t>
            </a:r>
          </a:p>
        </p:txBody>
      </p:sp>
    </p:spTree>
    <p:extLst>
      <p:ext uri="{BB962C8B-B14F-4D97-AF65-F5344CB8AC3E}">
        <p14:creationId xmlns:p14="http://schemas.microsoft.com/office/powerpoint/2010/main" val="1112230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查询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zh-CN" altLang="en-US" dirty="0"/>
              <a:t>我的待办</a:t>
            </a:r>
            <a:endParaRPr lang="en-US" altLang="zh-CN" dirty="0"/>
          </a:p>
          <a:p>
            <a:r>
              <a:rPr lang="zh-CN" altLang="en-US" dirty="0"/>
              <a:t>我的已办</a:t>
            </a:r>
            <a:endParaRPr lang="en-US" altLang="zh-CN" dirty="0"/>
          </a:p>
          <a:p>
            <a:r>
              <a:rPr lang="zh-CN" altLang="en-US" dirty="0"/>
              <a:t>流程实例查询</a:t>
            </a:r>
            <a:endParaRPr lang="en-US" altLang="zh-CN" dirty="0"/>
          </a:p>
          <a:p>
            <a:r>
              <a:rPr lang="zh-CN" altLang="en-US" dirty="0"/>
              <a:t>流程表单查询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52" y="2086089"/>
            <a:ext cx="5942857" cy="28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31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7" y="1271857"/>
            <a:ext cx="6914286" cy="43142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查询</a:t>
            </a:r>
          </a:p>
        </p:txBody>
      </p:sp>
    </p:spTree>
    <p:extLst>
      <p:ext uri="{BB962C8B-B14F-4D97-AF65-F5344CB8AC3E}">
        <p14:creationId xmlns:p14="http://schemas.microsoft.com/office/powerpoint/2010/main" val="2071358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29" y="1200429"/>
            <a:ext cx="7407143" cy="445714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查询</a:t>
            </a:r>
          </a:p>
        </p:txBody>
      </p:sp>
    </p:spTree>
    <p:extLst>
      <p:ext uri="{BB962C8B-B14F-4D97-AF65-F5344CB8AC3E}">
        <p14:creationId xmlns:p14="http://schemas.microsoft.com/office/powerpoint/2010/main" val="1723817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2" y="1200429"/>
            <a:ext cx="8142857" cy="445714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查询</a:t>
            </a:r>
          </a:p>
        </p:txBody>
      </p:sp>
    </p:spTree>
    <p:extLst>
      <p:ext uri="{BB962C8B-B14F-4D97-AF65-F5344CB8AC3E}">
        <p14:creationId xmlns:p14="http://schemas.microsoft.com/office/powerpoint/2010/main" val="48469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流程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39946" y="2025889"/>
            <a:ext cx="3190875" cy="3017838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altLang="zh-CN" sz="1800" dirty="0"/>
              <a:t>IPD</a:t>
            </a:r>
            <a:r>
              <a:rPr lang="zh-CN" altLang="en-US" sz="1800" dirty="0"/>
              <a:t>研发主流程</a:t>
            </a:r>
          </a:p>
          <a:p>
            <a:pPr marL="342900" indent="-342900" defTabSz="9144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altLang="zh-CN" sz="1800" dirty="0"/>
              <a:t>IPD</a:t>
            </a:r>
            <a:r>
              <a:rPr lang="zh-CN" altLang="en-US" sz="1800" dirty="0"/>
              <a:t>派生产品研发管理流程</a:t>
            </a:r>
          </a:p>
          <a:p>
            <a:pPr marL="342900" indent="-342900" defTabSz="9144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zh-CN" altLang="en-US" sz="1800" dirty="0"/>
              <a:t>项目开发流程</a:t>
            </a:r>
          </a:p>
          <a:p>
            <a:pPr marL="342900" indent="-342900" defTabSz="9144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zh-CN" altLang="en-US" sz="1800" dirty="0"/>
              <a:t>规格书制作流程</a:t>
            </a:r>
          </a:p>
          <a:p>
            <a:pPr marL="342900" indent="-342900" defTabSz="9144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altLang="zh-CN" sz="1800" dirty="0"/>
              <a:t>ECR</a:t>
            </a:r>
            <a:r>
              <a:rPr lang="zh-CN" altLang="en-US" sz="1800" dirty="0"/>
              <a:t>评审流程</a:t>
            </a:r>
          </a:p>
          <a:p>
            <a:pPr marL="342900" indent="-342900" defTabSz="9144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altLang="zh-CN" sz="1800" dirty="0"/>
              <a:t>ECN</a:t>
            </a:r>
            <a:r>
              <a:rPr lang="zh-CN" altLang="en-US" sz="1800" dirty="0"/>
              <a:t>流程</a:t>
            </a:r>
          </a:p>
          <a:p>
            <a:pPr marL="342900" indent="-342900" defTabSz="9144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zh-CN" altLang="en-US" sz="1800" dirty="0"/>
              <a:t>文件变更流程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661178" y="2025889"/>
            <a:ext cx="4085144" cy="259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 startAt="8"/>
            </a:pPr>
            <a:r>
              <a:rPr lang="en-US" altLang="zh-CN" dirty="0"/>
              <a:t>IQC</a:t>
            </a:r>
            <a:r>
              <a:rPr lang="zh-CN" altLang="en-US" dirty="0"/>
              <a:t>进货检验流程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 startAt="8"/>
            </a:pPr>
            <a:r>
              <a:rPr lang="zh-CN" altLang="en-US" dirty="0"/>
              <a:t>可靠性验证流程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 startAt="8"/>
            </a:pPr>
            <a:r>
              <a:rPr lang="zh-CN" altLang="en-US" dirty="0"/>
              <a:t>试制流程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 startAt="8"/>
            </a:pPr>
            <a:r>
              <a:rPr lang="en-US" altLang="zh-CN" dirty="0"/>
              <a:t>DCN</a:t>
            </a:r>
            <a:r>
              <a:rPr lang="zh-CN" altLang="en-US" dirty="0"/>
              <a:t>流程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 startAt="8"/>
            </a:pPr>
            <a:r>
              <a:rPr lang="en-US" altLang="zh-CN" dirty="0"/>
              <a:t>NPI</a:t>
            </a:r>
            <a:r>
              <a:rPr lang="zh-CN" altLang="en-US" dirty="0"/>
              <a:t>流程</a:t>
            </a:r>
            <a:endParaRPr lang="en-US" altLang="zh-CN" dirty="0"/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+mj-lt"/>
              <a:buAutoNum type="arabicPeriod" startAt="8"/>
            </a:pPr>
            <a:r>
              <a:rPr lang="zh-CN" altLang="en-US" dirty="0"/>
              <a:t>客户协议评审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9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系统登录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登录地址：</a:t>
            </a:r>
            <a:endParaRPr lang="en-US" altLang="zh-CN" dirty="0"/>
          </a:p>
          <a:p>
            <a:r>
              <a:rPr lang="zh-CN" altLang="en-US" dirty="0"/>
              <a:t>内网：</a:t>
            </a:r>
            <a:r>
              <a:rPr lang="en-US" altLang="zh-CN" dirty="0">
                <a:hlinkClick r:id="rId2"/>
              </a:rPr>
              <a:t>http://192.168.1.10:8088</a:t>
            </a:r>
            <a:endParaRPr lang="en-US" altLang="zh-CN" dirty="0"/>
          </a:p>
          <a:p>
            <a:r>
              <a:rPr lang="zh-CN" altLang="en-US" dirty="0"/>
              <a:t>外网：</a:t>
            </a:r>
            <a:r>
              <a:rPr lang="en-US" altLang="zh-CN" dirty="0">
                <a:hlinkClick r:id="rId3"/>
              </a:rPr>
              <a:t>http://www.dptel.hk.cn:8888</a:t>
            </a:r>
            <a:endParaRPr lang="en-US" altLang="zh-CN" dirty="0"/>
          </a:p>
          <a:p>
            <a:r>
              <a:rPr lang="zh-CN" altLang="en-US" dirty="0"/>
              <a:t>可以点击</a:t>
            </a:r>
            <a:r>
              <a:rPr lang="en-US" altLang="zh-CN" dirty="0"/>
              <a:t>【</a:t>
            </a:r>
            <a:r>
              <a:rPr lang="zh-CN" altLang="en-US" dirty="0"/>
              <a:t>电子流</a:t>
            </a:r>
            <a:r>
              <a:rPr lang="en-US" altLang="zh-CN" dirty="0"/>
              <a:t>】</a:t>
            </a:r>
            <a:r>
              <a:rPr lang="zh-CN" altLang="en-US" dirty="0"/>
              <a:t>系统右上角的链接：</a:t>
            </a:r>
            <a:r>
              <a:rPr lang="en-US" altLang="zh-CN" dirty="0"/>
              <a:t>【</a:t>
            </a:r>
            <a:r>
              <a:rPr lang="zh-CN" altLang="en-US" dirty="0"/>
              <a:t>研发管理系统</a:t>
            </a:r>
            <a:r>
              <a:rPr lang="en-US" altLang="zh-CN" dirty="0"/>
              <a:t>】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登录帐号、密码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推荐使用浏览器：</a:t>
            </a:r>
            <a:r>
              <a:rPr lang="en-US" altLang="zh-CN" dirty="0"/>
              <a:t>Google</a:t>
            </a:r>
            <a:r>
              <a:rPr lang="zh-CN" altLang="en-US" dirty="0"/>
              <a:t>浏览器（最新版）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IE</a:t>
            </a:r>
            <a:r>
              <a:rPr lang="zh-CN" altLang="en-US" dirty="0"/>
              <a:t>需要使用</a:t>
            </a:r>
            <a:r>
              <a:rPr lang="en-US" altLang="zh-CN" dirty="0"/>
              <a:t>v11 </a:t>
            </a:r>
            <a:r>
              <a:rPr lang="zh-CN" altLang="en-US" dirty="0"/>
              <a:t>（</a:t>
            </a:r>
            <a:r>
              <a:rPr lang="en-US" altLang="zh-CN" dirty="0"/>
              <a:t>IE</a:t>
            </a:r>
            <a:r>
              <a:rPr lang="zh-CN" altLang="en-US" dirty="0"/>
              <a:t>的速度会比</a:t>
            </a:r>
            <a:r>
              <a:rPr lang="en-US" altLang="zh-CN" dirty="0"/>
              <a:t>Google</a:t>
            </a:r>
            <a:r>
              <a:rPr lang="zh-CN" altLang="en-US" dirty="0"/>
              <a:t>浏览器慢）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38" y="843761"/>
            <a:ext cx="4163283" cy="19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8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143" y="1782572"/>
            <a:ext cx="5485715" cy="329285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登入</a:t>
            </a:r>
          </a:p>
        </p:txBody>
      </p:sp>
    </p:spTree>
    <p:extLst>
      <p:ext uri="{BB962C8B-B14F-4D97-AF65-F5344CB8AC3E}">
        <p14:creationId xmlns:p14="http://schemas.microsoft.com/office/powerpoint/2010/main" val="183725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个人设置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60717" y="102336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个人信息维护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a&gt;</a:t>
            </a:r>
            <a:r>
              <a:rPr lang="zh-CN" altLang="en-US" dirty="0"/>
              <a:t>维护好自己的邮箱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修改密码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登入别名</a:t>
            </a:r>
          </a:p>
        </p:txBody>
      </p:sp>
    </p:spTree>
    <p:extLst>
      <p:ext uri="{BB962C8B-B14F-4D97-AF65-F5344CB8AC3E}">
        <p14:creationId xmlns:p14="http://schemas.microsoft.com/office/powerpoint/2010/main" val="252282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10" y="1704283"/>
            <a:ext cx="5450000" cy="15214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69755" y="1187211"/>
            <a:ext cx="38202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/>
              <a:t>第一次登入，出现此对话框，提示</a:t>
            </a:r>
            <a:r>
              <a:rPr lang="en-US" altLang="zh-CN" sz="1350" dirty="0"/>
              <a:t>【</a:t>
            </a:r>
            <a:r>
              <a:rPr lang="zh-CN" altLang="en-US" sz="1350" dirty="0"/>
              <a:t>重置密码</a:t>
            </a:r>
            <a:r>
              <a:rPr lang="en-US" altLang="zh-CN" sz="1350" dirty="0"/>
              <a:t>】</a:t>
            </a:r>
            <a:endParaRPr lang="zh-CN" altLang="en-US" sz="135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380" y="3937392"/>
            <a:ext cx="3592857" cy="1228571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4418882" y="3289899"/>
            <a:ext cx="329960" cy="498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修改密码</a:t>
            </a:r>
          </a:p>
        </p:txBody>
      </p:sp>
    </p:spTree>
    <p:extLst>
      <p:ext uri="{BB962C8B-B14F-4D97-AF65-F5344CB8AC3E}">
        <p14:creationId xmlns:p14="http://schemas.microsoft.com/office/powerpoint/2010/main" val="285218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57" y="1429000"/>
            <a:ext cx="6264286" cy="40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首页</a:t>
            </a:r>
          </a:p>
        </p:txBody>
      </p:sp>
    </p:spTree>
    <p:extLst>
      <p:ext uri="{BB962C8B-B14F-4D97-AF65-F5344CB8AC3E}">
        <p14:creationId xmlns:p14="http://schemas.microsoft.com/office/powerpoint/2010/main" val="402378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57" y="1332572"/>
            <a:ext cx="6264286" cy="41928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个人信息</a:t>
            </a:r>
          </a:p>
        </p:txBody>
      </p:sp>
    </p:spTree>
    <p:extLst>
      <p:ext uri="{BB962C8B-B14F-4D97-AF65-F5344CB8AC3E}">
        <p14:creationId xmlns:p14="http://schemas.microsoft.com/office/powerpoint/2010/main" val="4267946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265</Words>
  <Application>Microsoft Office PowerPoint</Application>
  <PresentationFormat>全屏显示(4:3)</PresentationFormat>
  <Paragraphs>59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Arial Unicode MS</vt:lpstr>
      <vt:lpstr>宋体</vt:lpstr>
      <vt:lpstr>Arial</vt:lpstr>
      <vt:lpstr>Calibri</vt:lpstr>
      <vt:lpstr>Calibri Light</vt:lpstr>
      <vt:lpstr>Office 主题</vt:lpstr>
      <vt:lpstr>IPD系统培训--客户协议评审</vt:lpstr>
      <vt:lpstr>IPD系统介绍</vt:lpstr>
      <vt:lpstr>流程</vt:lpstr>
      <vt:lpstr>系统登录</vt:lpstr>
      <vt:lpstr>登入</vt:lpstr>
      <vt:lpstr>个人设置</vt:lpstr>
      <vt:lpstr>修改密码</vt:lpstr>
      <vt:lpstr>首页</vt:lpstr>
      <vt:lpstr>个人信息</vt:lpstr>
      <vt:lpstr>PowerPoint 演示文稿</vt:lpstr>
      <vt:lpstr>表单颜色说明</vt:lpstr>
      <vt:lpstr>【销售助理】发起</vt:lpstr>
      <vt:lpstr>【销售助理】发起</vt:lpstr>
      <vt:lpstr>【销售员】审核</vt:lpstr>
      <vt:lpstr>各部门评审</vt:lpstr>
      <vt:lpstr>各部门评审</vt:lpstr>
      <vt:lpstr>【销售主管】审核</vt:lpstr>
      <vt:lpstr>【销售主管】审核</vt:lpstr>
      <vt:lpstr>【销售助理】归档</vt:lpstr>
      <vt:lpstr>查询</vt:lpstr>
      <vt:lpstr>查询</vt:lpstr>
      <vt:lpstr>查询</vt:lpstr>
      <vt:lpstr>查询</vt:lpstr>
      <vt:lpstr>查询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IPD系统试运行培训</dc:title>
  <dc:creator>jiangw</dc:creator>
  <cp:lastModifiedBy>Administrator</cp:lastModifiedBy>
  <cp:revision>250</cp:revision>
  <dcterms:created xsi:type="dcterms:W3CDTF">2017-09-15T01:30:11Z</dcterms:created>
  <dcterms:modified xsi:type="dcterms:W3CDTF">2018-06-08T04:10:46Z</dcterms:modified>
</cp:coreProperties>
</file>