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330" r:id="rId3"/>
    <p:sldId id="326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9467" autoAdjust="0"/>
    <p:restoredTop sz="99443" autoAdjust="0"/>
  </p:normalViewPr>
  <p:slideViewPr>
    <p:cSldViewPr>
      <p:cViewPr varScale="1">
        <p:scale>
          <a:sx n="71" d="100"/>
          <a:sy n="71" d="100"/>
        </p:scale>
        <p:origin x="-15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96B0BA-9FC7-474C-AA26-B1C98E472CC0}" type="datetimeFigureOut">
              <a:rPr lang="zh-CN" altLang="en-US" smtClean="0"/>
              <a:pPr/>
              <a:t>2017/1/8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C2C32D-2C79-490B-A3C4-50949EB6567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290281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2C32D-2C79-490B-A3C4-50949EB65670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2C32D-2C79-490B-A3C4-50949EB65670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gif"/><Relationship Id="rId11" Type="http://schemas.openxmlformats.org/officeDocument/2006/relationships/image" Target="../media/image10.gif"/><Relationship Id="rId5" Type="http://schemas.openxmlformats.org/officeDocument/2006/relationships/image" Target="../media/image4.png"/><Relationship Id="rId10" Type="http://schemas.openxmlformats.org/officeDocument/2006/relationships/image" Target="../media/image9.gif"/><Relationship Id="rId4" Type="http://schemas.openxmlformats.org/officeDocument/2006/relationships/image" Target="../media/image3.png"/><Relationship Id="rId9" Type="http://schemas.openxmlformats.org/officeDocument/2006/relationships/image" Target="../media/image8.gi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gif"/><Relationship Id="rId5" Type="http://schemas.openxmlformats.org/officeDocument/2006/relationships/image" Target="../media/image9.gif"/><Relationship Id="rId4" Type="http://schemas.openxmlformats.org/officeDocument/2006/relationships/image" Target="../media/image8.gi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gif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564904"/>
            <a:ext cx="3310136" cy="1035546"/>
          </a:xfrm>
        </p:spPr>
        <p:txBody>
          <a:bodyPr>
            <a:normAutofit/>
          </a:bodyPr>
          <a:lstStyle>
            <a:lvl1pPr>
              <a:defRPr sz="28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27584" y="3573016"/>
            <a:ext cx="2984376" cy="550912"/>
          </a:xfrm>
        </p:spPr>
        <p:txBody>
          <a:bodyPr>
            <a:noAutofit/>
          </a:bodyPr>
          <a:lstStyle>
            <a:lvl1pPr marL="0" indent="0" algn="ctr">
              <a:buNone/>
              <a:defRPr sz="2000" b="1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 dirty="0"/>
          </a:p>
        </p:txBody>
      </p: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76776" y="3283367"/>
            <a:ext cx="974450" cy="83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13521" y="2708920"/>
            <a:ext cx="1649726" cy="1409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9" name="直接连接符 18"/>
          <p:cNvCxnSpPr/>
          <p:nvPr/>
        </p:nvCxnSpPr>
        <p:spPr>
          <a:xfrm>
            <a:off x="0" y="4149080"/>
            <a:ext cx="9108504" cy="1314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3131840" y="4221088"/>
            <a:ext cx="5976664" cy="0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4" cstate="print"/>
          <a:srcRect l="2160"/>
          <a:stretch>
            <a:fillRect/>
          </a:stretch>
        </p:blipFill>
        <p:spPr bwMode="auto">
          <a:xfrm>
            <a:off x="4267137" y="3290203"/>
            <a:ext cx="1068853" cy="828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04032" y="3293688"/>
            <a:ext cx="969960" cy="825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4" descr="F:\资料库\公司资料\公司基本资料\宣传资料\大普logo\logo\中文logo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9512" y="836712"/>
            <a:ext cx="3668518" cy="1150297"/>
          </a:xfrm>
          <a:prstGeom prst="rect">
            <a:avLst/>
          </a:prstGeom>
          <a:noFill/>
        </p:spPr>
      </p:pic>
      <p:pic>
        <p:nvPicPr>
          <p:cNvPr id="24" name="Picture 2" descr="F:\资料库\公司资料\公司基本资料\宣传资料\大普logo\logo\sync with you 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23757" y="5661248"/>
            <a:ext cx="1944587" cy="548680"/>
          </a:xfrm>
          <a:prstGeom prst="rect">
            <a:avLst/>
          </a:prstGeom>
          <a:noFill/>
        </p:spPr>
      </p:pic>
      <p:grpSp>
        <p:nvGrpSpPr>
          <p:cNvPr id="4" name="组合 37"/>
          <p:cNvGrpSpPr/>
          <p:nvPr/>
        </p:nvGrpSpPr>
        <p:grpSpPr>
          <a:xfrm>
            <a:off x="5370857" y="4365104"/>
            <a:ext cx="2801543" cy="786846"/>
            <a:chOff x="5424296" y="4442354"/>
            <a:chExt cx="2801543" cy="786846"/>
          </a:xfrm>
        </p:grpSpPr>
        <p:pic>
          <p:nvPicPr>
            <p:cNvPr id="28" name="Picture 6" descr="F:\资料库\公司资料\公司基本资料\宣传资料\产品\背景透明\T75A.gif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424296" y="4563959"/>
              <a:ext cx="688246" cy="665241"/>
            </a:xfrm>
            <a:prstGeom prst="rect">
              <a:avLst/>
            </a:prstGeom>
            <a:noFill/>
          </p:spPr>
        </p:pic>
        <p:pic>
          <p:nvPicPr>
            <p:cNvPr id="29" name="Picture 7" descr="F:\资料库\公司资料\公司基本资料\宣传资料\产品\背景透明\CM66L.gif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7190486" y="4467150"/>
              <a:ext cx="1035353" cy="641773"/>
            </a:xfrm>
            <a:prstGeom prst="rect">
              <a:avLst/>
            </a:prstGeom>
            <a:noFill/>
          </p:spPr>
        </p:pic>
        <p:pic>
          <p:nvPicPr>
            <p:cNvPr id="30" name="Picture 8" descr="F:\资料库\公司资料\公司基本资料\宣传资料\产品\背景透明\O11S.gif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6155133" y="4442354"/>
              <a:ext cx="974450" cy="727979"/>
            </a:xfrm>
            <a:prstGeom prst="rect">
              <a:avLst/>
            </a:prstGeom>
            <a:noFill/>
          </p:spPr>
        </p:pic>
      </p:grpSp>
      <p:pic>
        <p:nvPicPr>
          <p:cNvPr id="27" name="Picture 3" descr="F:\资料库\公司资料\公司基本资料\宣传资料\产品\产品3D效果图\产品图片\T32 拷贝.gif"/>
          <p:cNvPicPr>
            <a:picLocks noChangeAspect="1" noChangeArrowheads="1"/>
          </p:cNvPicPr>
          <p:nvPr/>
        </p:nvPicPr>
        <p:blipFill>
          <a:blip r:embed="rId11" cstate="print"/>
          <a:srcRect l="5932" t="23077" r="49581" b="30769"/>
          <a:stretch>
            <a:fillRect/>
          </a:stretch>
        </p:blipFill>
        <p:spPr bwMode="auto">
          <a:xfrm>
            <a:off x="4722785" y="4571527"/>
            <a:ext cx="504056" cy="36964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/>
          <a:srcRect b="25396"/>
          <a:stretch>
            <a:fillRect/>
          </a:stretch>
        </p:blipFill>
        <p:spPr bwMode="auto">
          <a:xfrm>
            <a:off x="-36512" y="-27384"/>
            <a:ext cx="9180512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4282" y="428604"/>
            <a:ext cx="6120680" cy="710952"/>
          </a:xfrm>
        </p:spPr>
        <p:txBody>
          <a:bodyPr>
            <a:noAutofit/>
          </a:bodyPr>
          <a:lstStyle>
            <a:lvl1pPr algn="l">
              <a:defRPr sz="3600" b="1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85720" y="1428737"/>
            <a:ext cx="8424936" cy="714380"/>
          </a:xfrm>
        </p:spPr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7" name="页脚占位符 4"/>
          <p:cNvSpPr txBox="1">
            <a:spLocks/>
          </p:cNvSpPr>
          <p:nvPr/>
        </p:nvSpPr>
        <p:spPr>
          <a:xfrm>
            <a:off x="3124200" y="6525343"/>
            <a:ext cx="2895600" cy="2880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1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Dapu  Confidential</a:t>
            </a:r>
            <a:endParaRPr kumimoji="0" lang="zh-CN" altLang="en-US" sz="12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b="0" dirty="0" smtClean="0">
                <a:solidFill>
                  <a:schemeClr val="bg1"/>
                </a:solidFill>
                <a:latin typeface="+mj-lt"/>
                <a:ea typeface="楷体" pitchFamily="49" charset="-122"/>
              </a:rPr>
              <a:t>DAPU</a:t>
            </a:r>
            <a:r>
              <a:rPr lang="en-US" altLang="zh-CN" sz="1400" b="0" baseline="0" dirty="0" smtClean="0">
                <a:solidFill>
                  <a:schemeClr val="bg1"/>
                </a:solidFill>
                <a:latin typeface="+mj-lt"/>
                <a:ea typeface="楷体" pitchFamily="49" charset="-122"/>
              </a:rPr>
              <a:t> Confidential-Do Not Distribute</a:t>
            </a:r>
            <a:endParaRPr lang="zh-CN" altLang="en-US" sz="1400" b="0" dirty="0">
              <a:solidFill>
                <a:schemeClr val="bg1"/>
              </a:solidFill>
              <a:latin typeface="+mj-lt"/>
              <a:ea typeface="楷体" pitchFamily="49" charset="-122"/>
            </a:endParaRPr>
          </a:p>
        </p:txBody>
      </p:sp>
      <p:pic>
        <p:nvPicPr>
          <p:cNvPr id="11" name="Picture 6" descr="F:\资料库\公司资料\公司基本资料\宣传资料\产品\背景透明\T75A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68072" y="1188568"/>
            <a:ext cx="584248" cy="584248"/>
          </a:xfrm>
          <a:prstGeom prst="rect">
            <a:avLst/>
          </a:prstGeom>
          <a:noFill/>
        </p:spPr>
      </p:pic>
      <p:pic>
        <p:nvPicPr>
          <p:cNvPr id="12" name="Picture 7" descr="F:\资料库\公司资料\公司基本资料\宣传资料\产品\背景透明\CM66L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89350" y="684511"/>
            <a:ext cx="911042" cy="584248"/>
          </a:xfrm>
          <a:prstGeom prst="rect">
            <a:avLst/>
          </a:prstGeom>
          <a:noFill/>
        </p:spPr>
      </p:pic>
      <p:pic>
        <p:nvPicPr>
          <p:cNvPr id="13" name="Picture 8" descr="F:\资料库\公司资料\公司基本资料\宣传资料\产品\背景透明\O11S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00192" y="826184"/>
            <a:ext cx="665782" cy="514584"/>
          </a:xfrm>
          <a:prstGeom prst="rect">
            <a:avLst/>
          </a:prstGeom>
          <a:noFill/>
        </p:spPr>
      </p:pic>
      <p:cxnSp>
        <p:nvCxnSpPr>
          <p:cNvPr id="14" name="直接连接符 13"/>
          <p:cNvCxnSpPr/>
          <p:nvPr/>
        </p:nvCxnSpPr>
        <p:spPr>
          <a:xfrm>
            <a:off x="0" y="1268760"/>
            <a:ext cx="6372200" cy="0"/>
          </a:xfrm>
          <a:prstGeom prst="line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-36512" y="1340768"/>
            <a:ext cx="5040560" cy="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7740352" y="1268760"/>
            <a:ext cx="1403648" cy="0"/>
          </a:xfrm>
          <a:prstGeom prst="line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7" name="Picture 4" descr="F:\资料库\公司资料\公司基本资料\宣传资料\大普logo\logo\中文logo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17296" y="0"/>
            <a:ext cx="1926704" cy="60413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256" y="3574847"/>
            <a:ext cx="9180512" cy="1737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F:\资料库\公司资料\公司基本资料\宣传资料\大普logo\logo\中文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7808" y="1122913"/>
            <a:ext cx="3456384" cy="1083781"/>
          </a:xfrm>
          <a:prstGeom prst="rect">
            <a:avLst/>
          </a:prstGeom>
          <a:noFill/>
        </p:spPr>
      </p:pic>
      <p:pic>
        <p:nvPicPr>
          <p:cNvPr id="9" name="Picture 6" descr="F:\资料库\公司资料\公司基本资料\宣传资料\产品\背景透明\T75A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22504" y="4942999"/>
            <a:ext cx="792088" cy="792088"/>
          </a:xfrm>
          <a:prstGeom prst="rect">
            <a:avLst/>
          </a:prstGeom>
          <a:noFill/>
        </p:spPr>
      </p:pic>
      <p:pic>
        <p:nvPicPr>
          <p:cNvPr id="10" name="Picture 7" descr="F:\资料库\公司资料\公司基本资料\宣传资料\产品\背景透明\CM66L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15560" y="4294927"/>
            <a:ext cx="1235136" cy="792088"/>
          </a:xfrm>
          <a:prstGeom prst="rect">
            <a:avLst/>
          </a:prstGeom>
          <a:noFill/>
        </p:spPr>
      </p:pic>
      <p:pic>
        <p:nvPicPr>
          <p:cNvPr id="11" name="Picture 8" descr="F:\资料库\公司资料\公司基本资料\宣传资料\产品\背景透明\O11S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82386" y="4389373"/>
            <a:ext cx="902627" cy="697642"/>
          </a:xfrm>
          <a:prstGeom prst="rect">
            <a:avLst/>
          </a:prstGeom>
          <a:noFill/>
        </p:spPr>
      </p:pic>
      <p:sp>
        <p:nvSpPr>
          <p:cNvPr id="12" name="页脚占位符 4"/>
          <p:cNvSpPr txBox="1">
            <a:spLocks/>
          </p:cNvSpPr>
          <p:nvPr/>
        </p:nvSpPr>
        <p:spPr>
          <a:xfrm>
            <a:off x="3124200" y="6525343"/>
            <a:ext cx="2895600" cy="2880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1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Dapu  Confidential</a:t>
            </a:r>
            <a:endParaRPr kumimoji="0" lang="zh-CN" altLang="en-US" sz="12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b="0" dirty="0" err="1" smtClean="0">
                <a:solidFill>
                  <a:schemeClr val="bg1"/>
                </a:solidFill>
                <a:latin typeface="+mj-lt"/>
                <a:ea typeface="楷体" pitchFamily="49" charset="-122"/>
              </a:rPr>
              <a:t>Dapu</a:t>
            </a:r>
            <a:r>
              <a:rPr lang="en-US" altLang="zh-CN" sz="1400" b="0" baseline="0" dirty="0" smtClean="0">
                <a:solidFill>
                  <a:schemeClr val="bg1"/>
                </a:solidFill>
                <a:latin typeface="+mj-lt"/>
                <a:ea typeface="楷体" pitchFamily="49" charset="-122"/>
              </a:rPr>
              <a:t> Confidential-Do Not Distribute</a:t>
            </a:r>
            <a:endParaRPr lang="zh-CN" altLang="en-US" sz="1400" b="0" dirty="0">
              <a:solidFill>
                <a:schemeClr val="bg1"/>
              </a:solidFill>
              <a:latin typeface="+mj-lt"/>
              <a:ea typeface="楷体" pitchFamily="49" charset="-122"/>
            </a:endParaRPr>
          </a:p>
        </p:txBody>
      </p:sp>
      <p:pic>
        <p:nvPicPr>
          <p:cNvPr id="14" name="Picture 4" descr="F:\资料库\公司资料\公司基本资料\宣传资料\大普logo\logo\中文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6038375"/>
            <a:ext cx="1872208" cy="587048"/>
          </a:xfrm>
          <a:prstGeom prst="rect">
            <a:avLst/>
          </a:prstGeom>
          <a:noFill/>
        </p:spPr>
      </p:pic>
      <p:sp>
        <p:nvSpPr>
          <p:cNvPr id="15" name="副标题 2"/>
          <p:cNvSpPr>
            <a:spLocks noGrp="1"/>
          </p:cNvSpPr>
          <p:nvPr>
            <p:ph type="subTitle" idx="1"/>
          </p:nvPr>
        </p:nvSpPr>
        <p:spPr>
          <a:xfrm>
            <a:off x="2955776" y="3933056"/>
            <a:ext cx="2984376" cy="550912"/>
          </a:xfrm>
        </p:spPr>
        <p:txBody>
          <a:bodyPr>
            <a:noAutofit/>
          </a:bodyPr>
          <a:lstStyle>
            <a:lvl1pPr marL="0" indent="0" algn="ctr">
              <a:buNone/>
              <a:defRPr sz="2000" b="1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 dirty="0"/>
          </a:p>
        </p:txBody>
      </p:sp>
      <p:sp>
        <p:nvSpPr>
          <p:cNvPr id="16" name="标题 1"/>
          <p:cNvSpPr>
            <a:spLocks noGrp="1"/>
          </p:cNvSpPr>
          <p:nvPr>
            <p:ph type="ctrTitle"/>
          </p:nvPr>
        </p:nvSpPr>
        <p:spPr>
          <a:xfrm>
            <a:off x="685800" y="3041526"/>
            <a:ext cx="7558608" cy="1035546"/>
          </a:xfrm>
        </p:spPr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2017/1/8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2129845"/>
            <a:ext cx="54473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>
                <a:solidFill>
                  <a:schemeClr val="accent5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产品线年终总结</a:t>
            </a:r>
            <a:r>
              <a:rPr lang="en-US" altLang="zh-CN" sz="3200" b="1" dirty="0" smtClean="0">
                <a:solidFill>
                  <a:schemeClr val="accent5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-2016-LoRa</a:t>
            </a:r>
            <a:endParaRPr lang="zh-CN" altLang="en-US" sz="3200" b="1" dirty="0">
              <a:solidFill>
                <a:schemeClr val="accent5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-2268760" y="3140968"/>
            <a:ext cx="8820472" cy="1251570"/>
          </a:xfrm>
        </p:spPr>
        <p:txBody>
          <a:bodyPr>
            <a:normAutofit/>
          </a:bodyPr>
          <a:lstStyle/>
          <a:p>
            <a:r>
              <a:rPr lang="zh-CN" altLang="en-US" sz="3600" dirty="0" smtClean="0"/>
              <a:t>谢谢！</a:t>
            </a:r>
            <a:endParaRPr lang="zh-CN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培训模板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视点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流畅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培训模板</Template>
  <TotalTime>9604</TotalTime>
  <Words>10</Words>
  <Application>Microsoft Office PowerPoint</Application>
  <PresentationFormat>全屏显示(4:3)</PresentationFormat>
  <Paragraphs>4</Paragraphs>
  <Slides>3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培训模板</vt:lpstr>
      <vt:lpstr>幻灯片 1</vt:lpstr>
      <vt:lpstr>幻灯片 2</vt:lpstr>
      <vt:lpstr>谢谢！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Jerry Pei</dc:creator>
  <cp:lastModifiedBy>barry</cp:lastModifiedBy>
  <cp:revision>570</cp:revision>
  <dcterms:modified xsi:type="dcterms:W3CDTF">2017-01-08T03:54:32Z</dcterms:modified>
</cp:coreProperties>
</file>